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F6F29-1746-4A25-8138-8867C0EB5B48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7790D-1D4D-406E-8063-9609C8604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1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88F96-5AC1-4DB4-A3CE-FE89B5A83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73241"/>
            <a:ext cx="8915399" cy="2262781"/>
          </a:xfrm>
        </p:spPr>
        <p:txBody>
          <a:bodyPr/>
          <a:lstStyle/>
          <a:p>
            <a:pPr algn="ctr"/>
            <a:r>
              <a:rPr lang="en-US" dirty="0"/>
              <a:t>Architecture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FE492C-40D1-4379-B667-88119083F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2" y="4990443"/>
            <a:ext cx="8915399" cy="1126283"/>
          </a:xfrm>
        </p:spPr>
        <p:txBody>
          <a:bodyPr/>
          <a:lstStyle/>
          <a:p>
            <a:pPr algn="ctr"/>
            <a:r>
              <a:rPr lang="en-US" dirty="0"/>
              <a:t>By: James Zartman</a:t>
            </a:r>
          </a:p>
          <a:p>
            <a:pPr algn="ctr"/>
            <a:r>
              <a:rPr lang="en-US" dirty="0"/>
              <a:t>METC-107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43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CE263-5AEF-4ACC-B97D-343DE974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9AEAA-E2B1-4CB3-A95F-0C7262827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Whole first floor currently exists along with partial second floor and basement</a:t>
            </a:r>
          </a:p>
          <a:p>
            <a:r>
              <a:rPr lang="en-US" dirty="0"/>
              <a:t>Total square footage after remodel is 3618 sq. ft.</a:t>
            </a:r>
          </a:p>
          <a:p>
            <a:pPr lvl="1"/>
            <a:r>
              <a:rPr lang="en-US" dirty="0"/>
              <a:t>Huge</a:t>
            </a:r>
          </a:p>
          <a:p>
            <a:r>
              <a:rPr lang="en-US" dirty="0"/>
              <a:t>Found that average in the area to build at approximately $115 per sq. ft.</a:t>
            </a:r>
          </a:p>
          <a:p>
            <a:r>
              <a:rPr lang="en-US" dirty="0"/>
              <a:t>With the existing floor plans there would be approximately 1160 square feet added, or new addition.</a:t>
            </a:r>
          </a:p>
          <a:p>
            <a:r>
              <a:rPr lang="en-US" dirty="0"/>
              <a:t>So with the 1160 sq. ft. added that on average is a cost of approx. $135,000.</a:t>
            </a:r>
          </a:p>
        </p:txBody>
      </p:sp>
    </p:spTree>
    <p:extLst>
      <p:ext uri="{BB962C8B-B14F-4D97-AF65-F5344CB8AC3E}">
        <p14:creationId xmlns:p14="http://schemas.microsoft.com/office/powerpoint/2010/main" val="2290757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A6099-620F-4B8E-AB12-CAA75C64D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and 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19FF7-43CF-4085-A5D8-139F36E2F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I like that there would be a nice entertainment/ family room in basement</a:t>
            </a:r>
          </a:p>
          <a:p>
            <a:pPr lvl="1"/>
            <a:r>
              <a:rPr lang="en-US" dirty="0"/>
              <a:t>Master bath and bedroom added</a:t>
            </a:r>
          </a:p>
          <a:p>
            <a:pPr lvl="1"/>
            <a:endParaRPr lang="en-US" dirty="0"/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To add on or even pull permits, will have to move well (too close to house) and put in $15,000 mound in back yard (septic)</a:t>
            </a:r>
          </a:p>
          <a:p>
            <a:pPr lvl="1"/>
            <a:r>
              <a:rPr lang="en-US" dirty="0"/>
              <a:t>The existing floor plan to build in todays time is approx. 2458 sq. ft. however only 1309 sq. ft. are currently livable.</a:t>
            </a:r>
          </a:p>
          <a:p>
            <a:pPr lvl="2"/>
            <a:r>
              <a:rPr lang="en-US" dirty="0"/>
              <a:t>Costs $282,670</a:t>
            </a:r>
          </a:p>
          <a:p>
            <a:pPr lvl="2"/>
            <a:r>
              <a:rPr lang="en-US" dirty="0"/>
              <a:t>House as it sits is only worth $100,000</a:t>
            </a:r>
          </a:p>
        </p:txBody>
      </p:sp>
    </p:spTree>
    <p:extLst>
      <p:ext uri="{BB962C8B-B14F-4D97-AF65-F5344CB8AC3E}">
        <p14:creationId xmlns:p14="http://schemas.microsoft.com/office/powerpoint/2010/main" val="700765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https://www.realtor.com/</a:t>
            </a:r>
          </a:p>
        </p:txBody>
      </p:sp>
    </p:spTree>
    <p:extLst>
      <p:ext uri="{BB962C8B-B14F-4D97-AF65-F5344CB8AC3E}">
        <p14:creationId xmlns:p14="http://schemas.microsoft.com/office/powerpoint/2010/main" val="225550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CE827-2336-44A7-B911-94801D210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2325" y="90710"/>
            <a:ext cx="8911687" cy="1280890"/>
          </a:xfrm>
        </p:spPr>
        <p:txBody>
          <a:bodyPr/>
          <a:lstStyle/>
          <a:p>
            <a:r>
              <a:rPr lang="en-US" dirty="0"/>
              <a:t>Home Layout</a:t>
            </a:r>
          </a:p>
        </p:txBody>
      </p:sp>
      <p:pic>
        <p:nvPicPr>
          <p:cNvPr id="9" name="Content Placeholder 8" descr="Screen Clipping">
            <a:extLst>
              <a:ext uri="{FF2B5EF4-FFF2-40B4-BE49-F238E27FC236}">
                <a16:creationId xmlns:a16="http://schemas.microsoft.com/office/drawing/2014/main" id="{72386FC1-DA0B-4B08-BB11-29DDB89FD7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2789" y="1224118"/>
            <a:ext cx="7346886" cy="5633882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D25679B-ECA6-47ED-B9BC-C76B4694F2D4}"/>
              </a:ext>
            </a:extLst>
          </p:cNvPr>
          <p:cNvSpPr txBox="1"/>
          <p:nvPr/>
        </p:nvSpPr>
        <p:spPr>
          <a:xfrm>
            <a:off x="9277350" y="1905000"/>
            <a:ext cx="27336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 floors with a basement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Magenta is first floor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Green is second floor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Blue is Basement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03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5C891-0D20-4B71-9E09-39D69F9A9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Basement layout</a:t>
            </a:r>
          </a:p>
        </p:txBody>
      </p:sp>
      <p:pic>
        <p:nvPicPr>
          <p:cNvPr id="5" name="Content Placeholder 4" descr="Screen Clipping">
            <a:extLst>
              <a:ext uri="{FF2B5EF4-FFF2-40B4-BE49-F238E27FC236}">
                <a16:creationId xmlns:a16="http://schemas.microsoft.com/office/drawing/2014/main" id="{917159D5-A7B6-4AD8-A3F1-919BDACFAC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2276" y="1452365"/>
            <a:ext cx="6092264" cy="5235844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70B09F-6626-4039-9F42-C68C55BC330B}"/>
              </a:ext>
            </a:extLst>
          </p:cNvPr>
          <p:cNvSpPr txBox="1"/>
          <p:nvPr/>
        </p:nvSpPr>
        <p:spPr>
          <a:xfrm>
            <a:off x="9268288" y="1731146"/>
            <a:ext cx="2778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Square footage of basement: 1000 sq. </a:t>
            </a:r>
            <a:r>
              <a:rPr lang="en-US" dirty="0" err="1"/>
              <a:t>ft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019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94C89-3DE7-4DA0-AB47-4B0AEA023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250" y="224060"/>
            <a:ext cx="8911687" cy="1280890"/>
          </a:xfrm>
        </p:spPr>
        <p:txBody>
          <a:bodyPr/>
          <a:lstStyle/>
          <a:p>
            <a:r>
              <a:rPr lang="en-US" dirty="0"/>
              <a:t>Basement Layout</a:t>
            </a:r>
          </a:p>
        </p:txBody>
      </p:sp>
      <p:pic>
        <p:nvPicPr>
          <p:cNvPr id="5" name="Content Placeholder 4" descr="Screen Clipping">
            <a:extLst>
              <a:ext uri="{FF2B5EF4-FFF2-40B4-BE49-F238E27FC236}">
                <a16:creationId xmlns:a16="http://schemas.microsoft.com/office/drawing/2014/main" id="{EADA84E4-8439-457E-BA77-97D0B2B41A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2250" y="1179928"/>
            <a:ext cx="6406673" cy="5678072"/>
          </a:xfrm>
        </p:spPr>
      </p:pic>
    </p:spTree>
    <p:extLst>
      <p:ext uri="{BB962C8B-B14F-4D97-AF65-F5344CB8AC3E}">
        <p14:creationId xmlns:p14="http://schemas.microsoft.com/office/powerpoint/2010/main" val="9575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B66F7-466B-48C5-878B-DF8A42EC3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floor Layout</a:t>
            </a:r>
          </a:p>
        </p:txBody>
      </p:sp>
      <p:pic>
        <p:nvPicPr>
          <p:cNvPr id="5" name="Content Placeholder 4" descr="Screen Clipping">
            <a:extLst>
              <a:ext uri="{FF2B5EF4-FFF2-40B4-BE49-F238E27FC236}">
                <a16:creationId xmlns:a16="http://schemas.microsoft.com/office/drawing/2014/main" id="{CDF60503-FA4D-4143-8153-B7CA2770A6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1381925"/>
            <a:ext cx="6794236" cy="536529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2AEE73-871B-43B8-A7BD-158065EAE204}"/>
              </a:ext>
            </a:extLst>
          </p:cNvPr>
          <p:cNvSpPr txBox="1"/>
          <p:nvPr/>
        </p:nvSpPr>
        <p:spPr>
          <a:xfrm>
            <a:off x="9467850" y="2419350"/>
            <a:ext cx="2428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Square footage of </a:t>
            </a:r>
          </a:p>
          <a:p>
            <a:r>
              <a:rPr lang="en-US" dirty="0"/>
              <a:t>First floor: 1309 sq. ft.</a:t>
            </a:r>
          </a:p>
        </p:txBody>
      </p:sp>
    </p:spTree>
    <p:extLst>
      <p:ext uri="{BB962C8B-B14F-4D97-AF65-F5344CB8AC3E}">
        <p14:creationId xmlns:p14="http://schemas.microsoft.com/office/powerpoint/2010/main" val="217741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BC399-9062-43FE-8103-25904CC96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50" y="338360"/>
            <a:ext cx="8911687" cy="1280890"/>
          </a:xfrm>
        </p:spPr>
        <p:txBody>
          <a:bodyPr/>
          <a:lstStyle/>
          <a:p>
            <a:r>
              <a:rPr lang="en-US" dirty="0"/>
              <a:t>First floor with Furniture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Screen Clipping">
            <a:extLst>
              <a:ext uri="{FF2B5EF4-FFF2-40B4-BE49-F238E27FC236}">
                <a16:creationId xmlns:a16="http://schemas.microsoft.com/office/drawing/2014/main" id="{4EFAABAC-5967-4F5C-969A-B0459A36DB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8375" y="1003965"/>
            <a:ext cx="7185863" cy="5710195"/>
          </a:xfrm>
        </p:spPr>
      </p:pic>
    </p:spTree>
    <p:extLst>
      <p:ext uri="{BB962C8B-B14F-4D97-AF65-F5344CB8AC3E}">
        <p14:creationId xmlns:p14="http://schemas.microsoft.com/office/powerpoint/2010/main" val="2080139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E3995-A333-48BE-A759-63B68CA0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Floor layout</a:t>
            </a:r>
          </a:p>
        </p:txBody>
      </p:sp>
      <p:pic>
        <p:nvPicPr>
          <p:cNvPr id="5" name="Content Placeholder 4" descr="Screen Clipping">
            <a:extLst>
              <a:ext uri="{FF2B5EF4-FFF2-40B4-BE49-F238E27FC236}">
                <a16:creationId xmlns:a16="http://schemas.microsoft.com/office/drawing/2014/main" id="{1FD28372-B1BC-4A2E-AEE1-BB44133D0E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4576" y="1277863"/>
            <a:ext cx="7196110" cy="551769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6EBE02-7406-4698-8139-0306D408FA0A}"/>
              </a:ext>
            </a:extLst>
          </p:cNvPr>
          <p:cNvSpPr txBox="1"/>
          <p:nvPr/>
        </p:nvSpPr>
        <p:spPr>
          <a:xfrm>
            <a:off x="9648825" y="2200275"/>
            <a:ext cx="23054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Square footage of </a:t>
            </a:r>
          </a:p>
          <a:p>
            <a:r>
              <a:rPr lang="en-US" dirty="0"/>
              <a:t>The second floor:</a:t>
            </a:r>
          </a:p>
          <a:p>
            <a:r>
              <a:rPr lang="en-US" dirty="0"/>
              <a:t>1309 sq. ft.</a:t>
            </a:r>
          </a:p>
        </p:txBody>
      </p:sp>
    </p:spTree>
    <p:extLst>
      <p:ext uri="{BB962C8B-B14F-4D97-AF65-F5344CB8AC3E}">
        <p14:creationId xmlns:p14="http://schemas.microsoft.com/office/powerpoint/2010/main" val="2234521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2D7EB-FF41-4EF4-B31C-30236774F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6700" y="338360"/>
            <a:ext cx="8911687" cy="1280890"/>
          </a:xfrm>
        </p:spPr>
        <p:txBody>
          <a:bodyPr/>
          <a:lstStyle/>
          <a:p>
            <a:r>
              <a:rPr lang="en-US" dirty="0"/>
              <a:t>Second Floor with Furniture</a:t>
            </a:r>
          </a:p>
        </p:txBody>
      </p:sp>
      <p:pic>
        <p:nvPicPr>
          <p:cNvPr id="5" name="Content Placeholder 4" descr="Screen Clipping">
            <a:extLst>
              <a:ext uri="{FF2B5EF4-FFF2-40B4-BE49-F238E27FC236}">
                <a16:creationId xmlns:a16="http://schemas.microsoft.com/office/drawing/2014/main" id="{73FC7458-E1F2-494E-96DC-D7B6006E4F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5550" y="1219174"/>
            <a:ext cx="6963559" cy="5453552"/>
          </a:xfrm>
        </p:spPr>
      </p:pic>
    </p:spTree>
    <p:extLst>
      <p:ext uri="{BB962C8B-B14F-4D97-AF65-F5344CB8AC3E}">
        <p14:creationId xmlns:p14="http://schemas.microsoft.com/office/powerpoint/2010/main" val="1729431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3C270-69F9-4BFE-A8DB-F6D332E0C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</a:t>
            </a:r>
          </a:p>
        </p:txBody>
      </p:sp>
      <p:pic>
        <p:nvPicPr>
          <p:cNvPr id="9" name="Content Placeholder 8" descr="Screen Clipping">
            <a:extLst>
              <a:ext uri="{FF2B5EF4-FFF2-40B4-BE49-F238E27FC236}">
                <a16:creationId xmlns:a16="http://schemas.microsoft.com/office/drawing/2014/main" id="{843401A3-F442-4EF4-8896-C7C29BAEE7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48705" y="2371725"/>
            <a:ext cx="5611093" cy="4359275"/>
          </a:xfrm>
        </p:spPr>
      </p:pic>
      <p:pic>
        <p:nvPicPr>
          <p:cNvPr id="11" name="Picture 10" descr="Screen Clipping">
            <a:extLst>
              <a:ext uri="{FF2B5EF4-FFF2-40B4-BE49-F238E27FC236}">
                <a16:creationId xmlns:a16="http://schemas.microsoft.com/office/drawing/2014/main" id="{0F2D4C73-44B2-4621-8C1F-F409D146B2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664" y="2352991"/>
            <a:ext cx="5248486" cy="439693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F61C3B4-C59D-4FE3-BDFE-10238FC4F0D0}"/>
              </a:ext>
            </a:extLst>
          </p:cNvPr>
          <p:cNvSpPr txBox="1"/>
          <p:nvPr/>
        </p:nvSpPr>
        <p:spPr>
          <a:xfrm>
            <a:off x="1941945" y="1905000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Basement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4FBC99-B187-45A1-9F5D-0DDDD9C6BE62}"/>
              </a:ext>
            </a:extLst>
          </p:cNvPr>
          <p:cNvSpPr txBox="1"/>
          <p:nvPr/>
        </p:nvSpPr>
        <p:spPr>
          <a:xfrm>
            <a:off x="7600950" y="1905000"/>
            <a:ext cx="3610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Second floor- as it stands- attic</a:t>
            </a:r>
          </a:p>
        </p:txBody>
      </p:sp>
    </p:spTree>
    <p:extLst>
      <p:ext uri="{BB962C8B-B14F-4D97-AF65-F5344CB8AC3E}">
        <p14:creationId xmlns:p14="http://schemas.microsoft.com/office/powerpoint/2010/main" val="14433671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802</TotalTime>
  <Words>264</Words>
  <Application>Microsoft Office PowerPoint</Application>
  <PresentationFormat>Widescreen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Wisp</vt:lpstr>
      <vt:lpstr>Architecture Project</vt:lpstr>
      <vt:lpstr>Home Layout</vt:lpstr>
      <vt:lpstr>Basement layout</vt:lpstr>
      <vt:lpstr>Basement Layout</vt:lpstr>
      <vt:lpstr>First floor Layout</vt:lpstr>
      <vt:lpstr>First floor with Furniture </vt:lpstr>
      <vt:lpstr>Second Floor layout</vt:lpstr>
      <vt:lpstr>Second Floor with Furniture</vt:lpstr>
      <vt:lpstr>Existing</vt:lpstr>
      <vt:lpstr>Cost</vt:lpstr>
      <vt:lpstr>Advantages and Disadvantages</vt:lpstr>
      <vt:lpstr>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Architecture Project</dc:title>
  <dc:creator>James</dc:creator>
  <cp:lastModifiedBy>James  Zartman</cp:lastModifiedBy>
  <cp:revision>12</cp:revision>
  <cp:lastPrinted>2017-11-14T23:56:48Z</cp:lastPrinted>
  <dcterms:created xsi:type="dcterms:W3CDTF">2017-11-14T06:54:19Z</dcterms:created>
  <dcterms:modified xsi:type="dcterms:W3CDTF">2017-11-14T23:57:02Z</dcterms:modified>
</cp:coreProperties>
</file>